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4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372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45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9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62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3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45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1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55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81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9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9EDC-A4BF-405C-8C47-E75B51614879}" type="datetimeFigureOut">
              <a:rPr lang="en-CA" smtClean="0"/>
              <a:t>2019-03-14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5388-1C3A-492E-8300-037A96762DB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7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l2IU1h9sG7U&amp;nohtml5=Fals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-9vGFHYG38Y" TargetMode="External"/><Relationship Id="rId4" Type="http://schemas.openxmlformats.org/officeDocument/2006/relationships/hyperlink" Target="https://www.youtube.com/watch?v=xtEKNoam8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408369" y="6453337"/>
            <a:ext cx="1112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/>
                <a:cs typeface="Times New Roman"/>
              </a:rPr>
              <a:t>© Presto Plans</a:t>
            </a:r>
          </a:p>
        </p:txBody>
      </p:sp>
      <p:pic>
        <p:nvPicPr>
          <p:cNvPr id="12" name="Picture 11" descr="1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592" y="2852936"/>
            <a:ext cx="3602369" cy="34563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78590" y="1914076"/>
            <a:ext cx="7805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Times New Roman"/>
                <a:cs typeface="Times New Roman"/>
              </a:rPr>
              <a:t>Click on the link below to watch a video clip.  Respond in writing by providing your thoughts on the following question:</a:t>
            </a:r>
            <a:endParaRPr lang="en-US" sz="2200" b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19936" y="3106704"/>
            <a:ext cx="4752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What is something that your parent or guardian does that makes you laugh?</a:t>
            </a:r>
            <a:endParaRPr lang="en-US" sz="4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1704" y="6045096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>
                <a:hlinkClick r:id="rId4"/>
              </a:rPr>
              <a:t>xtEKNoam8Dg</a:t>
            </a:r>
            <a:endParaRPr lang="en-US" dirty="0"/>
          </a:p>
          <a:p>
            <a:endParaRPr lang="en-US" dirty="0">
              <a:hlinkClick r:id="rId5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887114" y="381000"/>
            <a:ext cx="8435658" cy="6059744"/>
            <a:chOff x="363114" y="381000"/>
            <a:chExt cx="8435658" cy="605974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03648" y="476672"/>
              <a:ext cx="6417054" cy="1315971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381000" y="381000"/>
              <a:ext cx="8382000" cy="6059744"/>
            </a:xfrm>
            <a:prstGeom prst="rect">
              <a:avLst/>
            </a:prstGeom>
            <a:noFill/>
            <a:ln w="101600">
              <a:solidFill>
                <a:srgbClr val="91C72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rgbClr val="91C72B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63114" y="1856887"/>
              <a:ext cx="8435658" cy="0"/>
            </a:xfrm>
            <a:prstGeom prst="line">
              <a:avLst/>
            </a:prstGeom>
            <a:ln w="76200" cmpd="sng">
              <a:solidFill>
                <a:srgbClr val="91C72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06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Bertin, Danielle (DSF-S)</dc:creator>
  <cp:lastModifiedBy>Bertin, Danielle (DSF-S)</cp:lastModifiedBy>
  <cp:revision>3</cp:revision>
  <dcterms:created xsi:type="dcterms:W3CDTF">2019-03-14T18:02:28Z</dcterms:created>
  <dcterms:modified xsi:type="dcterms:W3CDTF">2019-03-14T18:06:38Z</dcterms:modified>
</cp:coreProperties>
</file>