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2" r:id="rId5"/>
    <p:sldId id="29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63C30-DAE3-4580-90CC-999C19A27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BA1133-6BE8-428F-921D-7CEBA8243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CB7F09-2F86-46F1-951E-169134697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EE7558-791F-4871-9B2B-5D640E8D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A67AFA-8091-4DF5-8E7C-348ECB57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185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5CA64-C47A-4ECC-AE2A-49B5A9CE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3C46D6-DD30-4196-91D4-DC534FA9D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7973CC-5265-4071-ACEE-E0D248FD5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84E585-A3AF-4D56-8297-A30AF605C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B09BBF-EB05-49F6-82C2-986DF668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75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1BD636A-EAC1-40C0-8312-F453C1E8C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E9016D-C80E-4B2F-95B2-1FFAA089A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67EF56-7402-4FBD-9895-5463C5E7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4A3087-2FBE-4A99-A6E4-04FC1DC1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72AF28-7601-47ED-84EC-27C8FEEF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06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C4A292-7F21-4285-833E-461E013AE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5AD161-CCF0-4383-98BE-CCFBF82C3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0F10D0-9453-4540-A43D-18833780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457311-9D92-4ADB-90E8-81DF160C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A10DBF-E882-4BC0-8718-98DD6D87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3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FA6DD-FA41-41E2-94A2-F10DCF460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082672-277A-41B4-A908-0E2587266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22251B-9300-4910-8AF0-61EE54EC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70CEF-65FB-41B6-8F54-72113D61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FF0933-FBE1-4599-AF60-91B457DB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629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190911-A254-4048-833F-F966FB82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44A484-51E1-45F6-8687-71A46A4B2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E6F55A-D1EE-4518-8367-EAE2DD8B4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CFA329-3D32-4177-87EE-39247177C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B07F27-E726-4C9C-B3BE-FC60C3937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90EE0B-A50F-45C0-A6B1-DDDD0879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192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848394-B626-4646-988F-CDDD2713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16D26F-BF95-4E51-83C6-4BA654C38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2B635E-73C4-4FEA-8B6B-C3AA083DB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985BD5-4D9B-4F5E-9F16-7D2B91014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ACE19D2-A8F7-421B-8BF4-1D7B67341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980964-AD3A-4F8F-9525-D2FD16AA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A6B1C3-44B9-46E3-8969-120B70FA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7EC452C-001C-45DF-A2D0-5F2400CA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586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28ECA0-ACA3-4858-868E-2B5D85ED6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6F1CA9-CE18-4A02-A100-095864D0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628931-2622-4806-8619-4B165530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D41076-D63B-4C5B-9AC9-46525C90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490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1D04CF-E1BA-422D-A296-A16F2271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70CF116-A90A-4A8A-9246-108A1522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8CDD67-7247-4BFF-A835-700AB9F5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695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979DB5-BE55-4DFD-9685-2A613DA8C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D030C7-EAA8-4438-8AF8-3BBDECD44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FBE79C-AEEF-4115-BDE0-4EEAFC40F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30E32C-E23B-4C27-BE47-FA108B589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3E7916-6CE2-4950-A32B-5F1F028B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0A864D-236F-4700-BC87-B6F866B4F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518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88E755-3B94-4EB5-A348-3EFB4A2DE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1D45FC-503F-430C-A6CB-947C4BC2A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160BC0-FFC9-45F7-9C92-ACA2C2259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972DF5-E6DF-42EF-B060-940E495F5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04129E-5392-442D-B0BB-E730849F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630881-2BC3-4E29-92F3-60FF984B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200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3548030-2DA0-437C-A0FB-3A6D510F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1AA81F-501F-4A21-9438-D54469501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1738D4-0FED-4F72-BBAF-BE463B161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11F1-1552-4BFE-A62D-8C3599C6DA6A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C45772-148E-4B96-B693-2DB235FFC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03B454-FA53-40B6-B7F9-65C639F35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BA47E-CC0B-4A39-9A92-C39EA4AEC2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189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 descr="MUGShotsSemester1.pdf">
            <a:extLst>
              <a:ext uri="{FF2B5EF4-FFF2-40B4-BE49-F238E27FC236}">
                <a16:creationId xmlns:a16="http://schemas.microsoft.com/office/drawing/2014/main" id="{57B779F1-A7C9-4BF3-AC8A-13277594B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-579438"/>
            <a:ext cx="10926763" cy="844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id="{84670748-80F2-49DE-B7D3-EE2560068D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1" y="-33338"/>
            <a:ext cx="9428163" cy="715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AF1454D4075945AEA27B3A3663B8A4" ma:contentTypeVersion="13" ma:contentTypeDescription="Create a new document." ma:contentTypeScope="" ma:versionID="bc8a296ef6ae96f0e7c96fe4247a7b5e">
  <xsd:schema xmlns:xsd="http://www.w3.org/2001/XMLSchema" xmlns:xs="http://www.w3.org/2001/XMLSchema" xmlns:p="http://schemas.microsoft.com/office/2006/metadata/properties" xmlns:ns3="ab946a0a-cdb2-4927-9da1-d0a5daf2e810" xmlns:ns4="7873fbfb-563d-431c-98d5-05bbc6d40e99" targetNamespace="http://schemas.microsoft.com/office/2006/metadata/properties" ma:root="true" ma:fieldsID="54b39164183f87614006e07c15191e3a" ns3:_="" ns4:_="">
    <xsd:import namespace="ab946a0a-cdb2-4927-9da1-d0a5daf2e810"/>
    <xsd:import namespace="7873fbfb-563d-431c-98d5-05bbc6d40e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46a0a-cdb2-4927-9da1-d0a5daf2e8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3fbfb-563d-431c-98d5-05bbc6d40e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DAA247-5E1C-43D0-9511-0CC6610A19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946a0a-cdb2-4927-9da1-d0a5daf2e810"/>
    <ds:schemaRef ds:uri="7873fbfb-563d-431c-98d5-05bbc6d40e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3A5C40-4444-48AF-92BA-FE4FBAB90C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56ACB5-6E32-457F-9355-63CD759CDDA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Bertin, Danielle (DSF-S)</dc:creator>
  <cp:lastModifiedBy>Bertin, Danielle (DSF-S)</cp:lastModifiedBy>
  <cp:revision>2</cp:revision>
  <dcterms:created xsi:type="dcterms:W3CDTF">2020-01-27T19:29:21Z</dcterms:created>
  <dcterms:modified xsi:type="dcterms:W3CDTF">2020-01-27T19:40:09Z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0x0101007EAF1454D4075945AEA27B3A3663B8A4</vt:lpwstr>
  </property>
</Properties>
</file>